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615" autoAdjust="0"/>
  </p:normalViewPr>
  <p:slideViewPr>
    <p:cSldViewPr snapToGrid="0">
      <p:cViewPr varScale="1">
        <p:scale>
          <a:sx n="96" d="100"/>
          <a:sy n="96" d="100"/>
        </p:scale>
        <p:origin x="11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D8C23-5EBA-46CE-A68E-8F8B356CF877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E2B4B0-3CB3-4112-8310-24C4C146E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77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ja-JP" sz="1200" dirty="0">
                <a:solidFill>
                  <a:schemeClr val="tx1"/>
                </a:solidFill>
              </a:rPr>
              <a:t>Hello everyone!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1200" dirty="0">
                <a:solidFill>
                  <a:schemeClr val="tx1"/>
                </a:solidFill>
              </a:rPr>
              <a:t>I’m</a:t>
            </a:r>
            <a:r>
              <a:rPr lang="ja-JP" altLang="en-US" sz="1200" dirty="0">
                <a:solidFill>
                  <a:schemeClr val="tx1"/>
                </a:solidFill>
              </a:rPr>
              <a:t> </a:t>
            </a:r>
            <a:r>
              <a:rPr lang="en-US" altLang="ja-JP" sz="1200" dirty="0" err="1">
                <a:solidFill>
                  <a:schemeClr val="tx1"/>
                </a:solidFill>
              </a:rPr>
              <a:t>kokist</a:t>
            </a:r>
            <a:r>
              <a:rPr lang="en-US" altLang="ja-JP" sz="12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ja-JP" sz="1200" dirty="0">
                <a:solidFill>
                  <a:schemeClr val="tx1"/>
                </a:solidFill>
              </a:rPr>
              <a:t>My icon was generated by stable diffusion.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ja-JP" sz="1200" dirty="0">
                <a:solidFill>
                  <a:schemeClr val="tx1"/>
                </a:solidFill>
              </a:rPr>
              <a:t>The image below is my recent favorite generated by DALL-E 3.</a:t>
            </a:r>
            <a:endParaRPr kumimoji="1" lang="ja-JP" altLang="en-US" sz="1200" dirty="0">
              <a:solidFill>
                <a:schemeClr val="tx1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E2B4B0-3CB3-4112-8310-24C4C146EAF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0048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Let’s talk about </a:t>
            </a:r>
            <a:r>
              <a:rPr kumimoji="1" lang="en-US" altLang="ja-JP" dirty="0" err="1"/>
              <a:t>github</a:t>
            </a:r>
            <a:r>
              <a:rPr kumimoji="1" lang="en-US" altLang="ja-JP" dirty="0"/>
              <a:t>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ja-JP" sz="1200" dirty="0"/>
              <a:t>GitHub is a web-based platform for version control and collaboration.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ja-JP" sz="1200" dirty="0"/>
              <a:t>It allows developers to work together on projects from anywhere.</a:t>
            </a:r>
            <a:endParaRPr kumimoji="1" lang="en-US" altLang="ja-JP" sz="1200" dirty="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ja-JP" sz="1200" dirty="0"/>
              <a:t>Built on Git, a version control system created by Linus Torvalds.</a:t>
            </a:r>
            <a:endParaRPr kumimoji="1" lang="en-US" altLang="ja-JP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dirty="0"/>
              <a:t>These sentences were generated by GPT-4o.</a:t>
            </a:r>
            <a:endParaRPr kumimoji="1" lang="ja-JP" altLang="en-US" sz="120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E2B4B0-3CB3-4112-8310-24C4C146EAFD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6120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4707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1265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9044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995598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4487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5739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8342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47164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5309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1752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7761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3720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2357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8190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5997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3909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402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C9D49-016A-4EB4-8A2C-6DAC99797448}" type="datetimeFigureOut">
              <a:rPr kumimoji="1" lang="ja-JP" altLang="en-US" smtClean="0"/>
              <a:t>2024/7/22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0C6FA-FBA6-4766-ADEC-BED230E3F4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1753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DCF58AF-156F-08FD-915A-6F07B71B2E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25" y="836022"/>
            <a:ext cx="3965884" cy="3965884"/>
          </a:xfrm>
          <a:prstGeom prst="rect">
            <a:avLst/>
          </a:prstGeom>
        </p:spPr>
      </p:pic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B6BF65BD-0CC1-0093-BB00-82693D18D52C}"/>
              </a:ext>
            </a:extLst>
          </p:cNvPr>
          <p:cNvSpPr/>
          <p:nvPr/>
        </p:nvSpPr>
        <p:spPr>
          <a:xfrm>
            <a:off x="5444599" y="836022"/>
            <a:ext cx="6155219" cy="3265714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3200" dirty="0">
                <a:solidFill>
                  <a:schemeClr val="tx1"/>
                </a:solidFill>
              </a:rPr>
              <a:t>I’m</a:t>
            </a:r>
            <a:r>
              <a:rPr lang="ja-JP" altLang="en-US" sz="3200" dirty="0">
                <a:solidFill>
                  <a:schemeClr val="tx1"/>
                </a:solidFill>
              </a:rPr>
              <a:t> </a:t>
            </a:r>
            <a:r>
              <a:rPr lang="en-US" altLang="ja-JP" sz="3200" dirty="0" err="1">
                <a:solidFill>
                  <a:schemeClr val="tx1"/>
                </a:solidFill>
              </a:rPr>
              <a:t>kokist</a:t>
            </a:r>
            <a:r>
              <a:rPr lang="en-US" altLang="ja-JP" sz="3200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solidFill>
                  <a:schemeClr val="tx1"/>
                </a:solidFill>
              </a:rPr>
              <a:t>My icon was generated by stable diffusion.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3200" dirty="0">
                <a:solidFill>
                  <a:schemeClr val="tx1"/>
                </a:solidFill>
              </a:rPr>
              <a:t>The image below is my recent favorite generated by DALL-E 3.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pic>
        <p:nvPicPr>
          <p:cNvPr id="1026" name="Picture 2" descr="DALL·E 2023-11-24 10 19 38 - An image deliberately split into four quadrants, each featuring a different part of a single cute robot cat, set against a cyberpunk-themed background">
            <a:extLst>
              <a:ext uri="{FF2B5EF4-FFF2-40B4-BE49-F238E27FC236}">
                <a16:creationId xmlns:a16="http://schemas.microsoft.com/office/drawing/2014/main" id="{33078BCD-7382-712B-0DC2-726BD4152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615" y="4504073"/>
            <a:ext cx="2110958" cy="2110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LL·E 2023-11-24 10 28 44 - An image of a soccer cyborg devil player and a cyborg Kerberos (three-headed dog) in the act of shooting a ball, with flames emanating from the ball, ">
            <a:extLst>
              <a:ext uri="{FF2B5EF4-FFF2-40B4-BE49-F238E27FC236}">
                <a16:creationId xmlns:a16="http://schemas.microsoft.com/office/drawing/2014/main" id="{C389D4C8-BCA3-224E-D2C5-EAA7E65F6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522" y="4504073"/>
            <a:ext cx="2110958" cy="2110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399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8DE39A-966D-13C6-5AE0-16BD13D49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Introduction to GitHub</a:t>
            </a:r>
            <a:endParaRPr kumimoji="1"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492B5EF-D756-DF86-B0C3-FA4585B8B670}"/>
              </a:ext>
            </a:extLst>
          </p:cNvPr>
          <p:cNvSpPr txBox="1"/>
          <p:nvPr/>
        </p:nvSpPr>
        <p:spPr>
          <a:xfrm>
            <a:off x="1020667" y="1636354"/>
            <a:ext cx="10257538" cy="1687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ja-JP" sz="2400" dirty="0"/>
              <a:t>GitHub is a web-based platform for version control and collaboration.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2400" dirty="0"/>
              <a:t>It allows developers to work together on projects from anywhere.</a:t>
            </a:r>
            <a:endParaRPr kumimoji="1" lang="en-US" altLang="ja-JP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ja-JP" sz="2400" dirty="0"/>
              <a:t>Built on Git, a version control system created by Linus Torvalds.</a:t>
            </a:r>
            <a:endParaRPr kumimoji="1" lang="en-US" altLang="ja-JP" sz="2400" dirty="0"/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52D9E730-DE38-560D-9CEB-D1CDCC8C8429}"/>
              </a:ext>
            </a:extLst>
          </p:cNvPr>
          <p:cNvSpPr/>
          <p:nvPr/>
        </p:nvSpPr>
        <p:spPr>
          <a:xfrm>
            <a:off x="2287702" y="3899742"/>
            <a:ext cx="7723467" cy="132190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/>
              <a:t>These sentences were generated by GPT-4o.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74564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TM04033921[[fn=ダマスク]]</Template>
  <TotalTime>0</TotalTime>
  <Words>143</Words>
  <Application>Microsoft Office PowerPoint</Application>
  <PresentationFormat>ワイド画面</PresentationFormat>
  <Paragraphs>19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游ゴシック</vt:lpstr>
      <vt:lpstr>Arial</vt:lpstr>
      <vt:lpstr>Bookman Old Style</vt:lpstr>
      <vt:lpstr>Rockwell</vt:lpstr>
      <vt:lpstr>Damask</vt:lpstr>
      <vt:lpstr>PowerPoint プレゼンテーション</vt:lpstr>
      <vt:lpstr>Introduction to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佐藤紘基</dc:creator>
  <cp:lastModifiedBy>佐藤紘基</cp:lastModifiedBy>
  <cp:revision>5</cp:revision>
  <dcterms:created xsi:type="dcterms:W3CDTF">2024-07-21T18:49:15Z</dcterms:created>
  <dcterms:modified xsi:type="dcterms:W3CDTF">2024-07-22T12:03:51Z</dcterms:modified>
</cp:coreProperties>
</file>

<file path=docProps/thumbnail.jpeg>
</file>